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A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>
        <p:scale>
          <a:sx n="93" d="100"/>
          <a:sy n="93" d="100"/>
        </p:scale>
        <p:origin x="8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9EF0E-3210-443F-85AF-BC934A901F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7B2CA-2460-4A53-BB4A-A3DF147FA6E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DE239-63D4-4671-A857-92AEB75AD7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2DB5-FAC0-4427-82CE-52142DB91B4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95469" y="181366"/>
            <a:ext cx="5198791" cy="417830"/>
          </a:xfrm>
          <a:prstGeom prst="rect">
            <a:avLst/>
          </a:prstGeom>
          <a:solidFill>
            <a:schemeClr val="bg1">
              <a:alpha val="11000"/>
            </a:schemeClr>
          </a:solidFill>
        </p:spPr>
        <p:txBody>
          <a:bodyPr wrap="square">
            <a:spAutoFit/>
          </a:bodyPr>
          <a:lstStyle/>
          <a:p>
            <a:endParaRPr lang="en-US" altLang="zh-CN" sz="2000" b="1" dirty="0">
              <a:solidFill>
                <a:schemeClr val="tx1">
                  <a:alpha val="4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9" y="-71919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629" y="-1"/>
            <a:ext cx="12322629" cy="6931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liuqian</dc:creator>
  <cp:lastModifiedBy>顺水流</cp:lastModifiedBy>
  <cp:revision>13</cp:revision>
  <dcterms:created xsi:type="dcterms:W3CDTF">2017-12-28T13:35:00Z</dcterms:created>
  <dcterms:modified xsi:type="dcterms:W3CDTF">2018-07-09T03:32:05Z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2052-10.1.0.7401</vt:lpwstr>
  </property>
</Properties>
</file>